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56" d="100"/>
          <a:sy n="56" d="100"/>
        </p:scale>
        <p:origin x="6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297" y="1604434"/>
            <a:ext cx="7766936" cy="1646302"/>
          </a:xfrm>
        </p:spPr>
        <p:txBody>
          <a:bodyPr/>
          <a:lstStyle/>
          <a:p>
            <a:r>
              <a:rPr lang="he-IL" dirty="0" smtClean="0"/>
              <a:t>הכנס ה 12 של אגודת מדעים תוכנה ומחשבים בלשכת המהנדסים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e-IL" sz="2800" b="1" dirty="0" smtClean="0">
                <a:solidFill>
                  <a:srgbClr val="FF0000"/>
                </a:solidFill>
              </a:rPr>
              <a:t>מלון ישרוטל ים המלח 22.1115 – 25.11.15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6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63" y="715518"/>
            <a:ext cx="7268174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2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26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4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67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83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</TotalTime>
  <Words>17</Words>
  <Application>Microsoft Office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Gisha</vt:lpstr>
      <vt:lpstr>Trebuchet MS</vt:lpstr>
      <vt:lpstr>Wingdings 3</vt:lpstr>
      <vt:lpstr>Facet</vt:lpstr>
      <vt:lpstr>הכנס ה 12 של אגודת מדעים תוכנה ומחשבים בלשכת המהנדסים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הכנס ה 12 של אגודת מדעים תוכנה ומחשבים בלשכת המהנדסים</dc:title>
  <dc:creator>User</dc:creator>
  <cp:lastModifiedBy>User</cp:lastModifiedBy>
  <cp:revision>1</cp:revision>
  <dcterms:created xsi:type="dcterms:W3CDTF">2016-01-07T09:39:58Z</dcterms:created>
  <dcterms:modified xsi:type="dcterms:W3CDTF">2016-01-07T09:47:40Z</dcterms:modified>
</cp:coreProperties>
</file>